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B130-0429-4BD6-8BAB-702A364E4A75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02BE-1CB5-4469-BE42-B3B9BB34C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65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B130-0429-4BD6-8BAB-702A364E4A75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02BE-1CB5-4469-BE42-B3B9BB34C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97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B130-0429-4BD6-8BAB-702A364E4A75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02BE-1CB5-4469-BE42-B3B9BB34C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78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B130-0429-4BD6-8BAB-702A364E4A75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02BE-1CB5-4469-BE42-B3B9BB34C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89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B130-0429-4BD6-8BAB-702A364E4A75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02BE-1CB5-4469-BE42-B3B9BB34C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898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B130-0429-4BD6-8BAB-702A364E4A75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02BE-1CB5-4469-BE42-B3B9BB34C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41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B130-0429-4BD6-8BAB-702A364E4A75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02BE-1CB5-4469-BE42-B3B9BB34C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48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B130-0429-4BD6-8BAB-702A364E4A75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02BE-1CB5-4469-BE42-B3B9BB34C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686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B130-0429-4BD6-8BAB-702A364E4A75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02BE-1CB5-4469-BE42-B3B9BB34C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7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B130-0429-4BD6-8BAB-702A364E4A75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02BE-1CB5-4469-BE42-B3B9BB34C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571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B130-0429-4BD6-8BAB-702A364E4A75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02BE-1CB5-4469-BE42-B3B9BB34C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82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1B130-0429-4BD6-8BAB-702A364E4A75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802BE-1CB5-4469-BE42-B3B9BB34C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93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4000" b="1" dirty="0" smtClean="0"/>
              <a:t>Plán rozpočtu na školský rok 2017/2018</a:t>
            </a:r>
            <a:endParaRPr lang="en-US" sz="4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Združenie rodičov pri ZŠ sv. Don </a:t>
            </a:r>
            <a:r>
              <a:rPr lang="sk-SK" dirty="0" err="1" smtClean="0"/>
              <a:t>Bosca</a:t>
            </a:r>
            <a:r>
              <a:rPr lang="sk-SK" dirty="0" smtClean="0"/>
              <a:t> v </a:t>
            </a:r>
            <a:r>
              <a:rPr lang="sk-SK" dirty="0" err="1" smtClean="0"/>
              <a:t>Zl</a:t>
            </a:r>
            <a:r>
              <a:rPr lang="sk-SK" dirty="0" smtClean="0"/>
              <a:t>. Moravciach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59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3048000" y="197346"/>
            <a:ext cx="6096000" cy="60324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/>
              <a:t>Porovnanie</a:t>
            </a:r>
            <a:r>
              <a:rPr lang="en-US" b="1" dirty="0" smtClean="0"/>
              <a:t> </a:t>
            </a:r>
            <a:r>
              <a:rPr lang="en-US" b="1" dirty="0" err="1" smtClean="0"/>
              <a:t>plánovaných</a:t>
            </a:r>
            <a:r>
              <a:rPr lang="en-US" b="1" dirty="0" smtClean="0"/>
              <a:t> a </a:t>
            </a:r>
            <a:r>
              <a:rPr lang="en-US" b="1" dirty="0" err="1" smtClean="0"/>
              <a:t>skutočných</a:t>
            </a:r>
            <a:r>
              <a:rPr lang="en-US" b="1" dirty="0" smtClean="0"/>
              <a:t> </a:t>
            </a:r>
            <a:r>
              <a:rPr lang="en-US" b="1" dirty="0" err="1" smtClean="0"/>
              <a:t>príjmov</a:t>
            </a:r>
            <a:r>
              <a:rPr lang="en-US" b="1" dirty="0" smtClean="0"/>
              <a:t> 		</a:t>
            </a:r>
          </a:p>
          <a:p>
            <a:r>
              <a:rPr lang="en-US" b="1" dirty="0" smtClean="0"/>
              <a:t>a </a:t>
            </a:r>
            <a:r>
              <a:rPr lang="en-US" b="1" dirty="0" err="1" smtClean="0"/>
              <a:t>výdavkov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šk</a:t>
            </a:r>
            <a:r>
              <a:rPr lang="en-US" b="1" dirty="0" smtClean="0"/>
              <a:t>. </a:t>
            </a:r>
            <a:r>
              <a:rPr lang="en-US" b="1" dirty="0" err="1" smtClean="0"/>
              <a:t>rok</a:t>
            </a:r>
            <a:r>
              <a:rPr lang="en-US" b="1" dirty="0" smtClean="0"/>
              <a:t> 2016/2017</a:t>
            </a:r>
            <a:r>
              <a:rPr lang="en-US" dirty="0" smtClean="0"/>
              <a:t>		</a:t>
            </a:r>
          </a:p>
          <a:p>
            <a:r>
              <a:rPr lang="en-US" dirty="0" smtClean="0"/>
              <a:t>		</a:t>
            </a:r>
          </a:p>
          <a:p>
            <a:r>
              <a:rPr lang="en-US" sz="1700" b="1" dirty="0" err="1" smtClean="0"/>
              <a:t>Príjmy</a:t>
            </a:r>
            <a:r>
              <a:rPr lang="en-US" dirty="0" smtClean="0"/>
              <a:t>		</a:t>
            </a:r>
            <a:r>
              <a:rPr lang="sk-SK" dirty="0"/>
              <a:t> </a:t>
            </a:r>
            <a:r>
              <a:rPr lang="sk-SK" dirty="0" smtClean="0"/>
              <a:t>	</a:t>
            </a:r>
            <a:r>
              <a:rPr lang="sk-SK" sz="1600" b="1" dirty="0" smtClean="0"/>
              <a:t>Plán      Skutočnosť</a:t>
            </a:r>
            <a:endParaRPr lang="en-US" sz="1600" b="1" dirty="0" smtClean="0"/>
          </a:p>
          <a:p>
            <a:r>
              <a:rPr lang="en-US" dirty="0" smtClean="0"/>
              <a:t>		</a:t>
            </a:r>
          </a:p>
          <a:p>
            <a:r>
              <a:rPr lang="en-US" sz="1600" dirty="0" err="1" smtClean="0"/>
              <a:t>Rodičovský</a:t>
            </a:r>
            <a:r>
              <a:rPr lang="en-US" sz="1600" dirty="0" smtClean="0"/>
              <a:t> </a:t>
            </a:r>
            <a:r>
              <a:rPr lang="en-US" sz="1600" dirty="0" err="1" smtClean="0"/>
              <a:t>prísp</a:t>
            </a:r>
            <a:r>
              <a:rPr lang="en-US" sz="1600" dirty="0" smtClean="0"/>
              <a:t>. + </a:t>
            </a:r>
            <a:r>
              <a:rPr lang="en-US" sz="1600" dirty="0" err="1" smtClean="0"/>
              <a:t>poistné</a:t>
            </a:r>
            <a:r>
              <a:rPr lang="sk-SK" sz="1600" dirty="0"/>
              <a:t> </a:t>
            </a:r>
            <a:r>
              <a:rPr lang="sk-SK" sz="1600" dirty="0" smtClean="0"/>
              <a:t>        </a:t>
            </a:r>
            <a:r>
              <a:rPr lang="en-US" sz="1600" dirty="0" smtClean="0"/>
              <a:t>4 000</a:t>
            </a:r>
            <a:r>
              <a:rPr lang="sk-SK" sz="1600" dirty="0" smtClean="0"/>
              <a:t>          </a:t>
            </a:r>
            <a:r>
              <a:rPr lang="en-US" sz="1600" dirty="0" smtClean="0"/>
              <a:t>3 988</a:t>
            </a:r>
          </a:p>
          <a:p>
            <a:r>
              <a:rPr lang="en-US" sz="1600" dirty="0" smtClean="0"/>
              <a:t>2</a:t>
            </a:r>
            <a:r>
              <a:rPr lang="sk-SK" sz="1600" dirty="0" smtClean="0"/>
              <a:t>%</a:t>
            </a:r>
            <a:r>
              <a:rPr lang="en-US" sz="1600" dirty="0" smtClean="0"/>
              <a:t> </a:t>
            </a:r>
            <a:r>
              <a:rPr lang="en-US" sz="1600" dirty="0" err="1" smtClean="0"/>
              <a:t>podielu</a:t>
            </a:r>
            <a:r>
              <a:rPr lang="en-US" sz="1600" dirty="0" smtClean="0"/>
              <a:t> z </a:t>
            </a:r>
            <a:r>
              <a:rPr lang="en-US" sz="1600" dirty="0" err="1" smtClean="0"/>
              <a:t>dane</a:t>
            </a:r>
            <a:r>
              <a:rPr lang="sk-SK" sz="1600" dirty="0"/>
              <a:t> </a:t>
            </a:r>
            <a:r>
              <a:rPr lang="sk-SK" sz="1600" dirty="0" smtClean="0"/>
              <a:t>   	                  </a:t>
            </a:r>
            <a:r>
              <a:rPr lang="en-US" sz="1600" dirty="0" smtClean="0"/>
              <a:t>1 000</a:t>
            </a:r>
            <a:r>
              <a:rPr lang="sk-SK" sz="1600" dirty="0"/>
              <a:t> </a:t>
            </a:r>
            <a:r>
              <a:rPr lang="sk-SK" sz="1600" dirty="0" smtClean="0"/>
              <a:t>         </a:t>
            </a:r>
            <a:r>
              <a:rPr lang="en-US" sz="1600" dirty="0" smtClean="0"/>
              <a:t>1 550</a:t>
            </a:r>
          </a:p>
          <a:p>
            <a:r>
              <a:rPr lang="en-US" sz="1600" b="1" dirty="0" err="1" smtClean="0"/>
              <a:t>Spolu</a:t>
            </a:r>
            <a:r>
              <a:rPr lang="en-US" sz="1600" dirty="0" smtClean="0"/>
              <a:t>	</a:t>
            </a:r>
            <a:r>
              <a:rPr lang="sk-SK" sz="1600" dirty="0" smtClean="0"/>
              <a:t>     	                  </a:t>
            </a:r>
            <a:r>
              <a:rPr lang="en-US" sz="1600" b="1" dirty="0" smtClean="0"/>
              <a:t>5 000</a:t>
            </a:r>
            <a:r>
              <a:rPr lang="sk-SK" sz="1600" b="1" dirty="0" smtClean="0"/>
              <a:t>          </a:t>
            </a:r>
            <a:r>
              <a:rPr lang="en-US" sz="1600" b="1" dirty="0" smtClean="0"/>
              <a:t>5 538</a:t>
            </a:r>
          </a:p>
          <a:p>
            <a:r>
              <a:rPr lang="en-US" dirty="0" smtClean="0"/>
              <a:t>	</a:t>
            </a:r>
            <a:endParaRPr lang="sk-SK" dirty="0" smtClean="0"/>
          </a:p>
          <a:p>
            <a:r>
              <a:rPr lang="en-US" dirty="0" smtClean="0"/>
              <a:t>		</a:t>
            </a:r>
          </a:p>
          <a:p>
            <a:r>
              <a:rPr lang="en-US" sz="1700" b="1" dirty="0" err="1" smtClean="0"/>
              <a:t>Výdavky</a:t>
            </a:r>
            <a:r>
              <a:rPr lang="en-US" dirty="0" smtClean="0"/>
              <a:t>		</a:t>
            </a:r>
          </a:p>
          <a:p>
            <a:r>
              <a:rPr lang="en-US" dirty="0" smtClean="0"/>
              <a:t>		</a:t>
            </a:r>
          </a:p>
          <a:p>
            <a:r>
              <a:rPr lang="en-US" sz="1600" dirty="0" err="1" smtClean="0"/>
              <a:t>Poistné</a:t>
            </a:r>
            <a:r>
              <a:rPr lang="en-US" sz="1600" dirty="0" smtClean="0"/>
              <a:t>	</a:t>
            </a:r>
            <a:r>
              <a:rPr lang="sk-SK" sz="1600" dirty="0" smtClean="0"/>
              <a:t>     		</a:t>
            </a:r>
            <a:r>
              <a:rPr lang="en-US" sz="1600" dirty="0" smtClean="0"/>
              <a:t>464	464</a:t>
            </a:r>
          </a:p>
          <a:p>
            <a:r>
              <a:rPr lang="en-US" sz="1600" dirty="0" err="1" smtClean="0"/>
              <a:t>Notárske</a:t>
            </a:r>
            <a:r>
              <a:rPr lang="en-US" sz="1600" dirty="0" smtClean="0"/>
              <a:t> a bank. </a:t>
            </a:r>
            <a:r>
              <a:rPr lang="en-US" sz="1600" dirty="0" err="1" smtClean="0"/>
              <a:t>popl</a:t>
            </a:r>
            <a:r>
              <a:rPr lang="en-US" sz="1600" dirty="0" smtClean="0"/>
              <a:t>.	180	</a:t>
            </a:r>
            <a:r>
              <a:rPr lang="sk-SK" sz="1600" dirty="0" smtClean="0"/>
              <a:t>  </a:t>
            </a:r>
            <a:r>
              <a:rPr lang="en-US" sz="1600" dirty="0" smtClean="0"/>
              <a:t>63</a:t>
            </a:r>
          </a:p>
          <a:p>
            <a:r>
              <a:rPr lang="en-US" sz="1600" dirty="0" err="1" smtClean="0"/>
              <a:t>Prednášky</a:t>
            </a:r>
            <a:r>
              <a:rPr lang="en-US" sz="1600" dirty="0" smtClean="0"/>
              <a:t> a </a:t>
            </a:r>
            <a:r>
              <a:rPr lang="en-US" sz="1600" dirty="0" err="1" smtClean="0"/>
              <a:t>cestovné</a:t>
            </a:r>
            <a:r>
              <a:rPr lang="en-US" sz="1600" dirty="0" smtClean="0"/>
              <a:t>	</a:t>
            </a:r>
            <a:r>
              <a:rPr lang="sk-SK" sz="1600" dirty="0" smtClean="0"/>
              <a:t>	</a:t>
            </a:r>
            <a:r>
              <a:rPr lang="en-US" sz="1600" dirty="0" smtClean="0"/>
              <a:t>120	</a:t>
            </a:r>
            <a:r>
              <a:rPr lang="sk-SK" sz="1600" dirty="0" smtClean="0"/>
              <a:t>  </a:t>
            </a:r>
            <a:r>
              <a:rPr lang="en-US" sz="1600" dirty="0" smtClean="0"/>
              <a:t>27</a:t>
            </a:r>
          </a:p>
          <a:p>
            <a:r>
              <a:rPr lang="en-US" sz="1600" dirty="0" err="1" smtClean="0"/>
              <a:t>Mikuláš</a:t>
            </a:r>
            <a:r>
              <a:rPr lang="en-US" sz="1600" dirty="0" smtClean="0"/>
              <a:t>	</a:t>
            </a:r>
            <a:r>
              <a:rPr lang="sk-SK" sz="1600" dirty="0" smtClean="0"/>
              <a:t>		  </a:t>
            </a:r>
            <a:r>
              <a:rPr lang="en-US" sz="1600" dirty="0" smtClean="0"/>
              <a:t>80	336</a:t>
            </a:r>
          </a:p>
          <a:p>
            <a:r>
              <a:rPr lang="en-US" sz="1600" dirty="0" err="1" smtClean="0"/>
              <a:t>Ostatné</a:t>
            </a:r>
            <a:r>
              <a:rPr lang="en-US" sz="1600" dirty="0" smtClean="0"/>
              <a:t> </a:t>
            </a:r>
            <a:r>
              <a:rPr lang="en-US" sz="1600" dirty="0" err="1" smtClean="0"/>
              <a:t>školské</a:t>
            </a:r>
            <a:r>
              <a:rPr lang="en-US" sz="1600" dirty="0" smtClean="0"/>
              <a:t> </a:t>
            </a:r>
            <a:r>
              <a:rPr lang="en-US" sz="1600" dirty="0" err="1" smtClean="0"/>
              <a:t>akcie</a:t>
            </a:r>
            <a:r>
              <a:rPr lang="en-US" sz="1600" dirty="0" smtClean="0"/>
              <a:t>	</a:t>
            </a:r>
            <a:r>
              <a:rPr lang="sk-SK" sz="1600" dirty="0" smtClean="0"/>
              <a:t>	</a:t>
            </a:r>
            <a:r>
              <a:rPr lang="en-US" sz="1600" dirty="0" smtClean="0"/>
              <a:t>120	236</a:t>
            </a:r>
          </a:p>
          <a:p>
            <a:r>
              <a:rPr lang="en-US" sz="1600" dirty="0" err="1" smtClean="0"/>
              <a:t>Knihy</a:t>
            </a:r>
            <a:r>
              <a:rPr lang="en-US" sz="1600" dirty="0" smtClean="0"/>
              <a:t> </a:t>
            </a:r>
            <a:r>
              <a:rPr lang="en-US" sz="1600" dirty="0" err="1" smtClean="0"/>
              <a:t>na</a:t>
            </a:r>
            <a:r>
              <a:rPr lang="en-US" sz="1600" dirty="0" smtClean="0"/>
              <a:t> </a:t>
            </a:r>
            <a:r>
              <a:rPr lang="en-US" sz="1600" dirty="0" err="1" smtClean="0"/>
              <a:t>fran</a:t>
            </a:r>
            <a:r>
              <a:rPr lang="en-US" sz="1600" dirty="0" smtClean="0"/>
              <a:t>. </a:t>
            </a:r>
            <a:r>
              <a:rPr lang="sk-SK" sz="1600" dirty="0" smtClean="0"/>
              <a:t>j</a:t>
            </a:r>
            <a:r>
              <a:rPr lang="en-US" sz="1600" dirty="0" err="1" smtClean="0"/>
              <a:t>azyk</a:t>
            </a:r>
            <a:r>
              <a:rPr lang="sk-SK" sz="1600" dirty="0" smtClean="0"/>
              <a:t>	</a:t>
            </a:r>
            <a:r>
              <a:rPr lang="en-US" sz="1600" dirty="0" smtClean="0"/>
              <a:t>	280	280</a:t>
            </a:r>
          </a:p>
          <a:p>
            <a:r>
              <a:rPr lang="en-US" sz="1600" dirty="0" err="1" smtClean="0"/>
              <a:t>Plavecký</a:t>
            </a:r>
            <a:r>
              <a:rPr lang="en-US" sz="1600" dirty="0" smtClean="0"/>
              <a:t> - </a:t>
            </a:r>
            <a:r>
              <a:rPr lang="en-US" sz="1600" dirty="0" err="1" smtClean="0"/>
              <a:t>doprava</a:t>
            </a:r>
            <a:r>
              <a:rPr lang="en-US" sz="1600" dirty="0" smtClean="0"/>
              <a:t>	</a:t>
            </a:r>
            <a:r>
              <a:rPr lang="sk-SK" sz="1600" dirty="0" smtClean="0"/>
              <a:t>	</a:t>
            </a:r>
            <a:r>
              <a:rPr lang="en-US" sz="1600" dirty="0" smtClean="0"/>
              <a:t>400	400</a:t>
            </a:r>
          </a:p>
          <a:p>
            <a:r>
              <a:rPr lang="en-US" sz="1600" dirty="0" err="1" smtClean="0"/>
              <a:t>Príspevok</a:t>
            </a:r>
            <a:r>
              <a:rPr lang="en-US" sz="1600" dirty="0" smtClean="0"/>
              <a:t> pre </a:t>
            </a:r>
            <a:r>
              <a:rPr lang="en-US" sz="1600" dirty="0" err="1" smtClean="0"/>
              <a:t>deviatakov</a:t>
            </a:r>
            <a:r>
              <a:rPr lang="en-US" sz="1600" dirty="0" smtClean="0"/>
              <a:t>	230	259</a:t>
            </a:r>
          </a:p>
          <a:p>
            <a:r>
              <a:rPr lang="en-US" sz="1600" dirty="0" err="1" smtClean="0"/>
              <a:t>Odmeny</a:t>
            </a:r>
            <a:r>
              <a:rPr lang="en-US" sz="1600" dirty="0" smtClean="0"/>
              <a:t> </a:t>
            </a:r>
            <a:r>
              <a:rPr lang="en-US" sz="1600" dirty="0" err="1" smtClean="0"/>
              <a:t>na</a:t>
            </a:r>
            <a:r>
              <a:rPr lang="en-US" sz="1600" dirty="0" smtClean="0"/>
              <a:t> </a:t>
            </a:r>
            <a:r>
              <a:rPr lang="en-US" sz="1600" dirty="0" err="1" smtClean="0"/>
              <a:t>konci</a:t>
            </a:r>
            <a:r>
              <a:rPr lang="en-US" sz="1600" dirty="0" smtClean="0"/>
              <a:t> </a:t>
            </a:r>
            <a:r>
              <a:rPr lang="en-US" sz="1600" dirty="0" err="1" smtClean="0"/>
              <a:t>šk</a:t>
            </a:r>
            <a:r>
              <a:rPr lang="en-US" sz="1600" dirty="0" smtClean="0"/>
              <a:t>. </a:t>
            </a:r>
            <a:r>
              <a:rPr lang="en-US" sz="1600" dirty="0" err="1" smtClean="0"/>
              <a:t>roka</a:t>
            </a:r>
            <a:r>
              <a:rPr lang="en-US" sz="1600" dirty="0" smtClean="0"/>
              <a:t>	220	204</a:t>
            </a:r>
          </a:p>
          <a:p>
            <a:r>
              <a:rPr lang="en-US" sz="1600" dirty="0" err="1" smtClean="0"/>
              <a:t>Hygienické</a:t>
            </a:r>
            <a:r>
              <a:rPr lang="en-US" sz="1600" dirty="0" smtClean="0"/>
              <a:t> </a:t>
            </a:r>
            <a:r>
              <a:rPr lang="en-US" sz="1600" dirty="0" err="1" smtClean="0"/>
              <a:t>potreby</a:t>
            </a:r>
            <a:r>
              <a:rPr lang="en-US" sz="1600" dirty="0" smtClean="0"/>
              <a:t>	</a:t>
            </a:r>
            <a:r>
              <a:rPr lang="sk-SK" sz="1600" dirty="0" smtClean="0"/>
              <a:t>	</a:t>
            </a:r>
            <a:r>
              <a:rPr lang="en-US" sz="1600" dirty="0" smtClean="0"/>
              <a:t>400	303</a:t>
            </a:r>
          </a:p>
          <a:p>
            <a:r>
              <a:rPr lang="en-US" sz="1600" b="1" dirty="0" err="1" smtClean="0"/>
              <a:t>Spolu</a:t>
            </a:r>
            <a:r>
              <a:rPr lang="en-US" sz="1600" dirty="0" smtClean="0"/>
              <a:t>	</a:t>
            </a:r>
            <a:r>
              <a:rPr lang="sk-SK" sz="1600" dirty="0" smtClean="0"/>
              <a:t>	</a:t>
            </a:r>
            <a:r>
              <a:rPr lang="sk-SK" sz="1600" b="1" dirty="0" smtClean="0"/>
              <a:t>                 </a:t>
            </a:r>
            <a:r>
              <a:rPr lang="en-US" sz="1600" b="1" dirty="0" smtClean="0"/>
              <a:t>2 49</a:t>
            </a:r>
            <a:r>
              <a:rPr lang="sk-SK" sz="1600" b="1" dirty="0" smtClean="0"/>
              <a:t>4          </a:t>
            </a:r>
            <a:r>
              <a:rPr lang="en-US" sz="1600" b="1" dirty="0" smtClean="0"/>
              <a:t>2 572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20620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3060357" y="271486"/>
            <a:ext cx="6096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 err="1" smtClean="0"/>
              <a:t>Plán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príjmov</a:t>
            </a:r>
            <a:r>
              <a:rPr lang="en-US" sz="2000" b="1" dirty="0" smtClean="0"/>
              <a:t> a </a:t>
            </a:r>
            <a:r>
              <a:rPr lang="en-US" sz="2000" b="1" dirty="0" err="1" smtClean="0"/>
              <a:t>výdavkov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šk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rok</a:t>
            </a:r>
            <a:r>
              <a:rPr lang="en-US" sz="2000" b="1" dirty="0" smtClean="0"/>
              <a:t> 2017/2018</a:t>
            </a:r>
            <a:r>
              <a:rPr lang="en-US" dirty="0" smtClean="0"/>
              <a:t>	</a:t>
            </a:r>
          </a:p>
          <a:p>
            <a:r>
              <a:rPr lang="en-US" dirty="0" smtClean="0"/>
              <a:t>	</a:t>
            </a:r>
          </a:p>
          <a:p>
            <a:r>
              <a:rPr lang="en-US" sz="1700" b="1" dirty="0" err="1" smtClean="0"/>
              <a:t>Príjmy</a:t>
            </a:r>
            <a:r>
              <a:rPr lang="en-US" dirty="0" smtClean="0"/>
              <a:t>	</a:t>
            </a:r>
          </a:p>
          <a:p>
            <a:r>
              <a:rPr lang="en-US" dirty="0" smtClean="0"/>
              <a:t>	</a:t>
            </a:r>
          </a:p>
          <a:p>
            <a:r>
              <a:rPr lang="en-US" sz="1600" dirty="0" err="1" smtClean="0"/>
              <a:t>Rodičovský</a:t>
            </a:r>
            <a:r>
              <a:rPr lang="en-US" sz="1600" dirty="0" smtClean="0"/>
              <a:t> </a:t>
            </a:r>
            <a:r>
              <a:rPr lang="en-US" sz="1600" dirty="0" err="1" smtClean="0"/>
              <a:t>prísp</a:t>
            </a:r>
            <a:r>
              <a:rPr lang="en-US" sz="1600" dirty="0" smtClean="0"/>
              <a:t>. + </a:t>
            </a:r>
            <a:r>
              <a:rPr lang="en-US" sz="1600" dirty="0" err="1" smtClean="0"/>
              <a:t>poistné</a:t>
            </a:r>
            <a:r>
              <a:rPr lang="sk-SK" sz="1600" dirty="0"/>
              <a:t> </a:t>
            </a:r>
            <a:r>
              <a:rPr lang="sk-SK" sz="1600" dirty="0" smtClean="0"/>
              <a:t>        </a:t>
            </a:r>
            <a:r>
              <a:rPr lang="en-US" sz="1600" dirty="0" smtClean="0"/>
              <a:t>4 000</a:t>
            </a:r>
          </a:p>
          <a:p>
            <a:r>
              <a:rPr lang="en-US" sz="1600" dirty="0" smtClean="0"/>
              <a:t>2</a:t>
            </a:r>
            <a:r>
              <a:rPr lang="sk-SK" sz="1600" dirty="0" smtClean="0"/>
              <a:t>%</a:t>
            </a:r>
            <a:r>
              <a:rPr lang="en-US" sz="1600" dirty="0" smtClean="0"/>
              <a:t> </a:t>
            </a:r>
            <a:r>
              <a:rPr lang="en-US" sz="1600" dirty="0" err="1" smtClean="0"/>
              <a:t>podielu</a:t>
            </a:r>
            <a:r>
              <a:rPr lang="en-US" sz="1600" dirty="0" smtClean="0"/>
              <a:t> z </a:t>
            </a:r>
            <a:r>
              <a:rPr lang="en-US" sz="1600" dirty="0" err="1" smtClean="0"/>
              <a:t>dane</a:t>
            </a:r>
            <a:r>
              <a:rPr lang="sk-SK" sz="1600" dirty="0"/>
              <a:t> </a:t>
            </a:r>
            <a:r>
              <a:rPr lang="sk-SK" sz="1600" dirty="0" smtClean="0"/>
              <a:t>                        </a:t>
            </a:r>
            <a:r>
              <a:rPr lang="en-US" sz="1600" dirty="0" smtClean="0"/>
              <a:t>1 200</a:t>
            </a:r>
          </a:p>
          <a:p>
            <a:r>
              <a:rPr lang="en-US" sz="1600" b="1" dirty="0" err="1" smtClean="0"/>
              <a:t>Spolu</a:t>
            </a:r>
            <a:r>
              <a:rPr lang="en-US" sz="1600" dirty="0" smtClean="0"/>
              <a:t>	</a:t>
            </a:r>
            <a:r>
              <a:rPr lang="sk-SK" sz="1600" dirty="0" smtClean="0"/>
              <a:t>	                  </a:t>
            </a:r>
            <a:r>
              <a:rPr lang="en-US" sz="1600" b="1" dirty="0" smtClean="0"/>
              <a:t>5 200</a:t>
            </a:r>
          </a:p>
          <a:p>
            <a:r>
              <a:rPr lang="en-US" dirty="0" smtClean="0"/>
              <a:t>	</a:t>
            </a:r>
          </a:p>
          <a:p>
            <a:r>
              <a:rPr lang="en-US" dirty="0" smtClean="0"/>
              <a:t>	</a:t>
            </a:r>
          </a:p>
          <a:p>
            <a:r>
              <a:rPr lang="en-US" sz="1700" b="1" dirty="0" err="1" smtClean="0"/>
              <a:t>Výdavky</a:t>
            </a:r>
            <a:r>
              <a:rPr lang="en-US" dirty="0" smtClean="0"/>
              <a:t>	</a:t>
            </a:r>
          </a:p>
          <a:p>
            <a:r>
              <a:rPr lang="en-US" dirty="0" smtClean="0"/>
              <a:t>	</a:t>
            </a:r>
          </a:p>
          <a:p>
            <a:r>
              <a:rPr lang="en-US" sz="1600" dirty="0" err="1" smtClean="0"/>
              <a:t>Poistné</a:t>
            </a:r>
            <a:r>
              <a:rPr lang="en-US" sz="1600" dirty="0" smtClean="0"/>
              <a:t>	</a:t>
            </a:r>
            <a:r>
              <a:rPr lang="sk-SK" sz="1600" dirty="0" smtClean="0"/>
              <a:t>		</a:t>
            </a:r>
            <a:r>
              <a:rPr lang="en-US" sz="1600" dirty="0" smtClean="0"/>
              <a:t>462</a:t>
            </a:r>
          </a:p>
          <a:p>
            <a:r>
              <a:rPr lang="en-US" sz="1600" dirty="0" err="1" smtClean="0"/>
              <a:t>Notárske</a:t>
            </a:r>
            <a:r>
              <a:rPr lang="en-US" sz="1600" dirty="0" smtClean="0"/>
              <a:t> a bank. </a:t>
            </a:r>
            <a:r>
              <a:rPr lang="en-US" sz="1600" dirty="0" err="1" smtClean="0"/>
              <a:t>popl</a:t>
            </a:r>
            <a:r>
              <a:rPr lang="en-US" sz="1600" dirty="0" smtClean="0"/>
              <a:t>.	</a:t>
            </a:r>
            <a:r>
              <a:rPr lang="sk-SK" sz="1600" dirty="0" smtClean="0"/>
              <a:t>  </a:t>
            </a:r>
            <a:r>
              <a:rPr lang="en-US" sz="1600" dirty="0" smtClean="0"/>
              <a:t>80</a:t>
            </a:r>
          </a:p>
          <a:p>
            <a:r>
              <a:rPr lang="en-US" sz="1600" dirty="0" err="1" smtClean="0"/>
              <a:t>Prednášky</a:t>
            </a:r>
            <a:r>
              <a:rPr lang="en-US" sz="1600" dirty="0" smtClean="0"/>
              <a:t> a </a:t>
            </a:r>
            <a:r>
              <a:rPr lang="en-US" sz="1600" dirty="0" err="1" smtClean="0"/>
              <a:t>cestovné</a:t>
            </a:r>
            <a:r>
              <a:rPr lang="en-US" sz="1600" dirty="0" smtClean="0"/>
              <a:t>	</a:t>
            </a:r>
            <a:r>
              <a:rPr lang="sk-SK" sz="1600" dirty="0" smtClean="0"/>
              <a:t>	</a:t>
            </a:r>
            <a:r>
              <a:rPr lang="en-US" sz="1600" dirty="0" smtClean="0"/>
              <a:t>100</a:t>
            </a:r>
          </a:p>
          <a:p>
            <a:r>
              <a:rPr lang="en-US" sz="1600" dirty="0" err="1" smtClean="0"/>
              <a:t>Mikuláš</a:t>
            </a:r>
            <a:r>
              <a:rPr lang="en-US" sz="1600" dirty="0" smtClean="0"/>
              <a:t>	</a:t>
            </a:r>
            <a:r>
              <a:rPr lang="sk-SK" sz="1600" dirty="0" smtClean="0"/>
              <a:t>		</a:t>
            </a:r>
            <a:r>
              <a:rPr lang="en-US" sz="1600" dirty="0" smtClean="0"/>
              <a:t>100</a:t>
            </a:r>
          </a:p>
          <a:p>
            <a:r>
              <a:rPr lang="en-US" sz="1600" dirty="0" err="1" smtClean="0"/>
              <a:t>Ostatné</a:t>
            </a:r>
            <a:r>
              <a:rPr lang="en-US" sz="1600" dirty="0" smtClean="0"/>
              <a:t> </a:t>
            </a:r>
            <a:r>
              <a:rPr lang="en-US" sz="1600" dirty="0" err="1" smtClean="0"/>
              <a:t>školské</a:t>
            </a:r>
            <a:r>
              <a:rPr lang="en-US" sz="1600" dirty="0" smtClean="0"/>
              <a:t> </a:t>
            </a:r>
            <a:r>
              <a:rPr lang="en-US" sz="1600" dirty="0" err="1" smtClean="0"/>
              <a:t>akcie</a:t>
            </a:r>
            <a:r>
              <a:rPr lang="en-US" sz="1600" dirty="0" smtClean="0"/>
              <a:t>	</a:t>
            </a:r>
            <a:r>
              <a:rPr lang="sk-SK" sz="1600" dirty="0" smtClean="0"/>
              <a:t>	</a:t>
            </a:r>
            <a:r>
              <a:rPr lang="en-US" sz="1600" dirty="0" smtClean="0"/>
              <a:t>200</a:t>
            </a:r>
          </a:p>
          <a:p>
            <a:r>
              <a:rPr lang="en-US" sz="1600" dirty="0" err="1" smtClean="0"/>
              <a:t>Plavecký</a:t>
            </a:r>
            <a:r>
              <a:rPr lang="en-US" sz="1600" dirty="0" smtClean="0"/>
              <a:t> </a:t>
            </a:r>
            <a:r>
              <a:rPr lang="en-US" sz="1600" dirty="0" smtClean="0"/>
              <a:t>- </a:t>
            </a:r>
            <a:r>
              <a:rPr lang="en-US" sz="1600" dirty="0" err="1" smtClean="0"/>
              <a:t>doprava</a:t>
            </a:r>
            <a:r>
              <a:rPr lang="en-US" sz="1600" dirty="0" smtClean="0"/>
              <a:t>	</a:t>
            </a:r>
            <a:r>
              <a:rPr lang="sk-SK" sz="1600" dirty="0" smtClean="0"/>
              <a:t>	</a:t>
            </a:r>
            <a:r>
              <a:rPr lang="en-US" sz="1600" dirty="0" smtClean="0"/>
              <a:t>400</a:t>
            </a:r>
          </a:p>
          <a:p>
            <a:r>
              <a:rPr lang="en-US" sz="1600" dirty="0" err="1" smtClean="0"/>
              <a:t>Príspevok</a:t>
            </a:r>
            <a:r>
              <a:rPr lang="en-US" sz="1600" dirty="0" smtClean="0"/>
              <a:t> pre </a:t>
            </a:r>
            <a:r>
              <a:rPr lang="en-US" sz="1600" dirty="0" err="1" smtClean="0"/>
              <a:t>deviatakov</a:t>
            </a:r>
            <a:r>
              <a:rPr lang="en-US" sz="1600" dirty="0" smtClean="0"/>
              <a:t>	250</a:t>
            </a:r>
          </a:p>
          <a:p>
            <a:r>
              <a:rPr lang="en-US" sz="1600" dirty="0" err="1" smtClean="0"/>
              <a:t>Odmeny</a:t>
            </a:r>
            <a:r>
              <a:rPr lang="en-US" sz="1600" dirty="0" smtClean="0"/>
              <a:t> </a:t>
            </a:r>
            <a:r>
              <a:rPr lang="en-US" sz="1600" dirty="0" err="1" smtClean="0"/>
              <a:t>na</a:t>
            </a:r>
            <a:r>
              <a:rPr lang="en-US" sz="1600" dirty="0" smtClean="0"/>
              <a:t> </a:t>
            </a:r>
            <a:r>
              <a:rPr lang="en-US" sz="1600" dirty="0" err="1" smtClean="0"/>
              <a:t>konci</a:t>
            </a:r>
            <a:r>
              <a:rPr lang="en-US" sz="1600" dirty="0" smtClean="0"/>
              <a:t> </a:t>
            </a:r>
            <a:r>
              <a:rPr lang="en-US" sz="1600" dirty="0" err="1" smtClean="0"/>
              <a:t>šk</a:t>
            </a:r>
            <a:r>
              <a:rPr lang="en-US" sz="1600" dirty="0" smtClean="0"/>
              <a:t>. </a:t>
            </a:r>
            <a:r>
              <a:rPr lang="en-US" sz="1600" dirty="0" err="1" smtClean="0"/>
              <a:t>roka</a:t>
            </a:r>
            <a:r>
              <a:rPr lang="en-US" sz="1600" dirty="0" smtClean="0"/>
              <a:t>	220</a:t>
            </a:r>
          </a:p>
          <a:p>
            <a:r>
              <a:rPr lang="en-US" sz="1600" dirty="0" err="1" smtClean="0"/>
              <a:t>Hygienické</a:t>
            </a:r>
            <a:r>
              <a:rPr lang="en-US" sz="1600" dirty="0" smtClean="0"/>
              <a:t> </a:t>
            </a:r>
            <a:r>
              <a:rPr lang="en-US" sz="1600" dirty="0" err="1" smtClean="0"/>
              <a:t>potreby</a:t>
            </a:r>
            <a:r>
              <a:rPr lang="en-US" sz="1600" dirty="0" smtClean="0"/>
              <a:t>	</a:t>
            </a:r>
            <a:r>
              <a:rPr lang="sk-SK" sz="1600" dirty="0" smtClean="0"/>
              <a:t>	</a:t>
            </a:r>
            <a:r>
              <a:rPr lang="en-US" sz="1600" dirty="0" smtClean="0"/>
              <a:t>400</a:t>
            </a:r>
          </a:p>
          <a:p>
            <a:r>
              <a:rPr lang="en-US" sz="1600" dirty="0" err="1" smtClean="0"/>
              <a:t>Deň</a:t>
            </a:r>
            <a:r>
              <a:rPr lang="en-US" sz="1600" dirty="0" smtClean="0"/>
              <a:t> </a:t>
            </a:r>
            <a:r>
              <a:rPr lang="en-US" sz="1600" dirty="0" err="1" smtClean="0"/>
              <a:t>rodiny</a:t>
            </a:r>
            <a:r>
              <a:rPr lang="sk-SK" sz="1600" dirty="0" smtClean="0"/>
              <a:t>		</a:t>
            </a:r>
            <a:r>
              <a:rPr lang="en-US" sz="1600" dirty="0" smtClean="0"/>
              <a:t>	</a:t>
            </a:r>
            <a:r>
              <a:rPr lang="sk-SK" sz="1600" dirty="0" smtClean="0"/>
              <a:t>4</a:t>
            </a:r>
            <a:r>
              <a:rPr lang="en-US" sz="1600" dirty="0" smtClean="0"/>
              <a:t>00</a:t>
            </a:r>
          </a:p>
          <a:p>
            <a:r>
              <a:rPr lang="en-US" sz="1600" b="1" dirty="0" err="1" smtClean="0"/>
              <a:t>Spolu</a:t>
            </a:r>
            <a:r>
              <a:rPr lang="en-US" sz="1600" dirty="0" smtClean="0"/>
              <a:t>	</a:t>
            </a:r>
            <a:r>
              <a:rPr lang="sk-SK" sz="1600" dirty="0" smtClean="0"/>
              <a:t>	                 </a:t>
            </a:r>
            <a:r>
              <a:rPr lang="en-US" sz="1600" b="1" dirty="0" smtClean="0"/>
              <a:t>2 </a:t>
            </a:r>
            <a:r>
              <a:rPr lang="sk-SK" sz="1600" b="1" dirty="0" smtClean="0"/>
              <a:t>6</a:t>
            </a:r>
            <a:r>
              <a:rPr lang="en-US" sz="1600" b="1" dirty="0" smtClean="0"/>
              <a:t>12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54449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32</Words>
  <Application>Microsoft Office PowerPoint</Application>
  <PresentationFormat>Širokouhlá</PresentationFormat>
  <Paragraphs>77</Paragraphs>
  <Slides>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Motív Office</vt:lpstr>
      <vt:lpstr>Plán rozpočtu na školský rok 2017/2018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Plán rozpočtu na školský rok 2017/2018</dc:title>
  <dc:creator>asus</dc:creator>
  <cp:lastModifiedBy>asus</cp:lastModifiedBy>
  <cp:revision>8</cp:revision>
  <dcterms:created xsi:type="dcterms:W3CDTF">2017-10-02T15:27:32Z</dcterms:created>
  <dcterms:modified xsi:type="dcterms:W3CDTF">2017-10-09T18:50:08Z</dcterms:modified>
</cp:coreProperties>
</file>